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68E37-6004-4193-81E9-EF2267C1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94B7E8A-1491-D4B5-12B6-F99DB985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BCA-A1CA-45C4-81AD-36E6CAEAE82F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4D9976-87FC-C8D8-9105-15D326D1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D6BAC4-B419-9AF9-C367-413D60AF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48F3-A4DF-4385-9BCE-98F59200C2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77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BEF537-4906-35F1-5348-EFFCB8C5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7A9838-541C-E22B-A609-A5DF93398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CB32EB-AEA8-B1C9-98DD-6D6FA2EE6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8BCA-A1CA-45C4-81AD-36E6CAEAE82F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D73EBF-20E7-1F6B-A9DF-27B025B11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14A1E6-D3F0-2953-3825-B24BC95B8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48F3-A4DF-4385-9BCE-98F59200C2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90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2AACC2-B1D8-2290-1EB4-295EEEC6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8D119B-D16A-EDA4-BBDB-EADE94C27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6045D8-22C6-086A-4D23-660D7638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DB2100-E7D0-935B-F902-757631A5F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E02D9B-02A7-F3D5-3415-980815E4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056CEE-EA21-89BC-481F-4114422AC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5B5303-BC1F-CDF1-A03D-1DDB43D3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7FD3EE-4ADF-F8A6-04E1-24FCC72201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2B294AE-A25B-02D0-CFC1-4B40CCD3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B82A9B-B1EB-7297-15F3-03AF7FDDD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1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60350A-B692-17FB-4F38-BC63D60A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BB5856-E932-250E-91C5-81612BD37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9E0E07-698A-E35B-4934-D876710E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9073FC-ED92-D21D-B427-6AAA56ECDB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3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3A1F9D-9156-E2B3-FA9E-61D2666F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73C376-D687-7810-209D-507FD7B72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5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5F2FA3D-C5AC-BB79-B65C-9C96D075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09E896-1E1F-24D9-5869-CA71F05C4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4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7B0A38-B76F-20D5-EC52-C92BCE6E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5D216B-2195-031B-69CA-C9825D46CA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4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954D09F-59FE-1E0D-FF03-F6023F82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6DCAA9-79DB-EDDC-C206-9A6D8B94F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2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BD2BFE-579F-91F5-A169-DA1FEBA7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CFEE18-5335-381A-58F0-53A174071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5982CA-C70A-5680-B1F1-2CD982F5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10B44E-1783-E152-E0AD-D4BA0F6F3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14F347-599B-7FB3-83E4-B9E8B0DA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39E669-CA74-CEF3-683F-904B133DB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2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98D106-04F1-0A22-6078-FC8CA84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C6BCF8-486D-CC2D-88A7-C34B97A68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53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2024-06-26T11:34:15Z</dcterms:created>
  <dcterms:modified xsi:type="dcterms:W3CDTF">2024-06-26T11:34:15Z</dcterms:modified>
</cp:coreProperties>
</file>